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7991-4D59-5C4A-A4A7-AFFC85773C3E}" type="datetimeFigureOut">
              <a:rPr lang="en-US" smtClean="0"/>
              <a:t>4/19/26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A5D7B-E87C-FE41-8F82-860B93A62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0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06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57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62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198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66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514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88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64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74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43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44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90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01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25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© Copyright 2026. STEAM Thru Drones. </a:t>
            </a:r>
            <a:r>
              <a:rPr lang="en-US" b="0" i="0" dirty="0" err="1">
                <a:effectLst/>
              </a:rPr>
              <a:t>www.steamthrudrones.com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A5D7B-E87C-FE41-8F82-860B93A62B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23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959D31-56F8-CAD5-ABBA-D40311A2BA9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E82C43-092C-3EBD-5D6E-134854A4499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1CE288-00CB-AA68-ED8D-F8381E08B49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A6AF01-969A-5A2C-6C01-9D22FEC89F8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9FF195-FED6-039D-C925-E6AB3E5B66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BA20C0-C3C1-A85E-91C4-05DFF674087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6E9644-1B84-71FC-2EF2-7A8655B8BD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12AA60-C54B-E6AB-E964-E4931775E5E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0D52C6-9DB6-FEC6-8A12-1D6F683FA2B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B1E684-F7C6-5BE2-E947-0FBCFD7C0B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7806683" y="3615166"/>
            <a:ext cx="2997925" cy="764164"/>
            <a:chOff x="0" y="0"/>
            <a:chExt cx="789577" cy="20126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89577" cy="201261"/>
            </a:xfrm>
            <a:custGeom>
              <a:avLst/>
              <a:gdLst/>
              <a:ahLst/>
              <a:cxnLst/>
              <a:rect l="l" t="t" r="r" b="b"/>
              <a:pathLst>
                <a:path w="789577" h="201261">
                  <a:moveTo>
                    <a:pt x="0" y="0"/>
                  </a:moveTo>
                  <a:lnTo>
                    <a:pt x="789577" y="0"/>
                  </a:lnTo>
                  <a:lnTo>
                    <a:pt x="789577" y="201261"/>
                  </a:lnTo>
                  <a:lnTo>
                    <a:pt x="0" y="2012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789577" cy="2393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252CC16-AD01-82FD-FC72-F1E15078859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89FA2A-3199-1FF5-199E-EAEF8F36F88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24418A-4C69-BA66-6E39-72D9C66818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80701-8654-420E-DB10-B5E2BF411F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92400" y="9791700"/>
            <a:ext cx="28956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© 2026 STEAM Thru Drones.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294</Words>
  <Application>Microsoft Macintosh PowerPoint</Application>
  <PresentationFormat>Custom</PresentationFormat>
  <Paragraphs>44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Drone Safety Day Presentation</dc:title>
  <cp:lastModifiedBy>Quanna Sumter</cp:lastModifiedBy>
  <cp:revision>2</cp:revision>
  <dcterms:created xsi:type="dcterms:W3CDTF">2006-08-16T00:00:00Z</dcterms:created>
  <dcterms:modified xsi:type="dcterms:W3CDTF">2026-04-19T05:30:15Z</dcterms:modified>
  <dc:identifier>DAHHDrTzggI</dc:identifier>
</cp:coreProperties>
</file>